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7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1" r:id="rId13"/>
    <p:sldId id="277" r:id="rId14"/>
    <p:sldId id="302" r:id="rId15"/>
    <p:sldId id="303" r:id="rId16"/>
    <p:sldId id="278" r:id="rId17"/>
    <p:sldId id="304" r:id="rId18"/>
    <p:sldId id="272" r:id="rId19"/>
    <p:sldId id="288" r:id="rId20"/>
    <p:sldId id="289" r:id="rId21"/>
    <p:sldId id="270" r:id="rId22"/>
    <p:sldId id="283" r:id="rId23"/>
    <p:sldId id="284" r:id="rId24"/>
    <p:sldId id="285" r:id="rId25"/>
    <p:sldId id="286" r:id="rId26"/>
    <p:sldId id="287" r:id="rId27"/>
    <p:sldId id="290" r:id="rId28"/>
    <p:sldId id="267" r:id="rId29"/>
    <p:sldId id="279" r:id="rId30"/>
    <p:sldId id="266" r:id="rId31"/>
    <p:sldId id="282" r:id="rId32"/>
    <p:sldId id="280" r:id="rId33"/>
    <p:sldId id="291" r:id="rId34"/>
    <p:sldId id="275" r:id="rId35"/>
    <p:sldId id="276" r:id="rId36"/>
    <p:sldId id="265" r:id="rId37"/>
    <p:sldId id="262" r:id="rId38"/>
    <p:sldId id="271" r:id="rId39"/>
    <p:sldId id="264" r:id="rId40"/>
    <p:sldId id="292" r:id="rId41"/>
    <p:sldId id="293" r:id="rId42"/>
    <p:sldId id="27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0.png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indianclimate.com/show-data.php?request=CRBLWINFEW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649546" y="3936225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C422-D09D-AAB0-D8E1-6CC8896F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246-36F1-D956-9D2B-9AB03F63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F05F0-EA3C-4827-7C87-B0D6DC64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46F3974-332A-BCAA-50AE-7552AD30A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4D531-5CB7-4FDD-6BCC-DB5D486F79F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2F913-EE56-4D90-5123-A829CAF725F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D9A731-3230-8367-E649-424C0F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320D45-8D88-9274-A616-8B30CCF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369277-F8BA-A1FF-5647-D8E39FCC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45EDCE-BBA6-E53A-7486-6CA83871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A5AB33A-2CAE-5332-4536-75A06DE8DD91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D6D6C-D408-8D6C-6C32-4E295A27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4CA6E-C4EB-5654-4DE5-5BAB2FE9523D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27CDD-FA80-EC00-945B-0BC3B18C5966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06537-3232-966A-336E-CA0699E0E73F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2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Poladia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Sandy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673608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337398" y="5022878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[xx]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8794940" y="4976225"/>
            <a:ext cx="1804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[xx]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031900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530892"/>
            <a:ext cx="2761752" cy="1617759"/>
            <a:chOff x="223122" y="1943879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74" y="1518795"/>
            <a:ext cx="5098518" cy="33435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9F79AB-EE82-BE11-421D-230AA134F70E}"/>
              </a:ext>
            </a:extLst>
          </p:cNvPr>
          <p:cNvSpPr txBox="1"/>
          <p:nvPr/>
        </p:nvSpPr>
        <p:spPr>
          <a:xfrm>
            <a:off x="6556503" y="5543895"/>
            <a:ext cx="470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31th July 2012, 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 [</a:t>
            </a:r>
            <a:r>
              <a:rPr lang="en-US" sz="14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6975471" y="4957564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2083499"/>
            <a:ext cx="5775463" cy="3265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8610599" y="4789613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2083499"/>
            <a:ext cx="7543302" cy="4032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9085683" y="4938903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610599" y="4789613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1" y="1968540"/>
            <a:ext cx="5791200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610599" y="4789613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2431934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78604" y="2874967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817292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243013" y="4659317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/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data from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Calculation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3 per kwh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70 million (Euro 0.791 million)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0.75 million/year = (Euro 0.105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10 years 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1.29 Million/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0.25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0.4 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17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10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(1+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722378" y="5929421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54453" y="1170109"/>
            <a:ext cx="11574126" cy="504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[39]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4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</a:t>
            </a:r>
            <a:r>
              <a:rPr lang="en-GB" sz="1200" dirty="0" err="1"/>
              <a:t>xxxxxxxxxxxxxxxxxxxxxxxxxxx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144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[43]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https://sl.bing.net/hVlnu47HBZs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073493"/>
                  </p:ext>
                </p:extLst>
              </p:nvPr>
            </p:nvGraphicFramePr>
            <p:xfrm>
              <a:off x="7860463" y="2006099"/>
              <a:ext cx="2142703" cy="389496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142703" cy="3894960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1" az="-599999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60463" y="2006099"/>
                <a:ext cx="2142703" cy="3894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evelopment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5779</TotalTime>
  <Words>4726</Words>
  <Application>Microsoft Office PowerPoint</Application>
  <PresentationFormat>Widescreen</PresentationFormat>
  <Paragraphs>746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355</cp:revision>
  <dcterms:created xsi:type="dcterms:W3CDTF">2023-05-10T09:31:16Z</dcterms:created>
  <dcterms:modified xsi:type="dcterms:W3CDTF">2025-01-10T07:48:50Z</dcterms:modified>
</cp:coreProperties>
</file>